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211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5/7/2026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1F87F-B81F-4BCD-A2D1-2FCE0CFD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606163"/>
            <a:ext cx="9966960" cy="2861868"/>
          </a:xfrm>
        </p:spPr>
        <p:txBody>
          <a:bodyPr/>
          <a:lstStyle/>
          <a:p>
            <a:pPr algn="ctr"/>
            <a:r>
              <a:rPr lang="pl-PL" dirty="0"/>
              <a:t>Żywy Obraz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err="1"/>
              <a:t>Kotarbinie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14D7E4-E4C4-49AB-A20D-4F08E4F35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643562"/>
            <a:ext cx="9370215" cy="8154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kumimoji="0" lang="pl-PL" sz="7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986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A8C30-C762-4684-A920-1E3F3A56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7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lang="pl-PL" sz="3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Rockwell Condensed" panose="02060603050405020104"/>
              </a:rPr>
              <a:t>ZDJĘCIA DO KONKURSU</a:t>
            </a:r>
            <a:endParaRPr lang="pl-PL" sz="36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A296918-98F0-4807-8625-0076F87AA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601762"/>
            <a:ext cx="4754563" cy="3162601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6B8B497-EA2C-4A43-BBA5-30EC35DDE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289055"/>
            <a:ext cx="4754562" cy="3788014"/>
          </a:xfrm>
        </p:spPr>
      </p:pic>
    </p:spTree>
    <p:extLst>
      <p:ext uri="{BB962C8B-B14F-4D97-AF65-F5344CB8AC3E}">
        <p14:creationId xmlns:p14="http://schemas.microsoft.com/office/powerpoint/2010/main" val="132964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E47F2B-A0DA-4100-A43A-38D5DCB1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F847509-B857-47B1-A8C9-7F38FF1E6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2295" y="2193925"/>
            <a:ext cx="2989922" cy="397827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72C84BD-8595-45F2-A229-70EC9EFC8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03051" y="2193925"/>
            <a:ext cx="4677035" cy="3978275"/>
          </a:xfrm>
        </p:spPr>
      </p:pic>
    </p:spTree>
    <p:extLst>
      <p:ext uri="{BB962C8B-B14F-4D97-AF65-F5344CB8AC3E}">
        <p14:creationId xmlns:p14="http://schemas.microsoft.com/office/powerpoint/2010/main" val="152222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CB10A-C4C5-45DB-AE62-8B79D012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CE0AE8D-504F-40C6-B215-B55A2A892C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21165" y="2193925"/>
            <a:ext cx="2652183" cy="397827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44DDFF5-29AC-40A7-B7E9-2372D897D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2024" y="2193925"/>
            <a:ext cx="2839090" cy="3978275"/>
          </a:xfrm>
        </p:spPr>
      </p:pic>
    </p:spTree>
    <p:extLst>
      <p:ext uri="{BB962C8B-B14F-4D97-AF65-F5344CB8AC3E}">
        <p14:creationId xmlns:p14="http://schemas.microsoft.com/office/powerpoint/2010/main" val="294009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D3F1-5AEF-4B22-B9CB-115D04A4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D61FDED-5CB8-4D48-B8FD-C2CFF27D24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629569"/>
            <a:ext cx="4754563" cy="3106987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8A55824-829C-457C-BE7F-858EDCF8E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600595"/>
            <a:ext cx="4754562" cy="3164934"/>
          </a:xfrm>
        </p:spPr>
      </p:pic>
    </p:spTree>
    <p:extLst>
      <p:ext uri="{BB962C8B-B14F-4D97-AF65-F5344CB8AC3E}">
        <p14:creationId xmlns:p14="http://schemas.microsoft.com/office/powerpoint/2010/main" val="373041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F8583A-E303-4F91-9543-BA4F626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D62FB8C-2034-4B8E-8669-03DA9B34D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3254437"/>
            <a:ext cx="4754563" cy="1857251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E85D126-0DE0-4060-9257-77A7006327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629367"/>
            <a:ext cx="4754562" cy="3107391"/>
          </a:xfrm>
        </p:spPr>
      </p:pic>
    </p:spTree>
    <p:extLst>
      <p:ext uri="{BB962C8B-B14F-4D97-AF65-F5344CB8AC3E}">
        <p14:creationId xmlns:p14="http://schemas.microsoft.com/office/powerpoint/2010/main" val="21341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727D9-87A4-40D1-BDAD-68FC0076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657475A-93F3-4B7B-806A-A3D147AAA4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446113"/>
            <a:ext cx="4754563" cy="347389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FB0DDD5-CBC6-4F76-84E7-B4BC96A4B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0820" y="2446113"/>
            <a:ext cx="5021579" cy="3473898"/>
          </a:xfrm>
        </p:spPr>
      </p:pic>
    </p:spTree>
    <p:extLst>
      <p:ext uri="{BB962C8B-B14F-4D97-AF65-F5344CB8AC3E}">
        <p14:creationId xmlns:p14="http://schemas.microsoft.com/office/powerpoint/2010/main" val="40998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2E037-D4AD-4B1F-94D9-B991FD3F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6E45DA1-479A-4C45-A99B-BD892F71B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2440" y="2193925"/>
            <a:ext cx="3729632" cy="397827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5673AF9-1003-46A0-A74B-1C624DEBB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4288" y="2208167"/>
            <a:ext cx="4754562" cy="3949791"/>
          </a:xfrm>
        </p:spPr>
      </p:pic>
    </p:spTree>
    <p:extLst>
      <p:ext uri="{BB962C8B-B14F-4D97-AF65-F5344CB8AC3E}">
        <p14:creationId xmlns:p14="http://schemas.microsoft.com/office/powerpoint/2010/main" val="166548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AB192-93BF-4DC2-BE55-433CDC3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65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sport w dwudziestoleciu międzywojennym – </a:t>
            </a:r>
            <a:r>
              <a:rPr kumimoji="0" lang="pl-PL" sz="3200" b="0" i="0" u="none" strike="noStrike" kern="1200" cap="all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ZDJĘCIA DO KONKURSU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77EA7F0-EB85-4D70-B5CF-97F03BE6D2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975" y="2643490"/>
            <a:ext cx="4754563" cy="307914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FFFA6D8-689A-497D-9383-94BB3876B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28817" y="2193925"/>
            <a:ext cx="3425504" cy="3978275"/>
          </a:xfrm>
        </p:spPr>
      </p:pic>
    </p:spTree>
    <p:extLst>
      <p:ext uri="{BB962C8B-B14F-4D97-AF65-F5344CB8AC3E}">
        <p14:creationId xmlns:p14="http://schemas.microsoft.com/office/powerpoint/2010/main" val="3054045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{E4B51971-1451-4636-879E-AC6BCE2344B2}TF2ec419c9-97c3-4958-b02a-0886397d33af79db3c04-9304b78af891</Template>
  <TotalTime>11</TotalTime>
  <Words>73</Words>
  <Application>Microsoft Office PowerPoint</Application>
  <PresentationFormat>Panoramiczny</PresentationFormat>
  <Paragraphs>10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Drewniana czcionka</vt:lpstr>
      <vt:lpstr>Żywy Obraz w Kotarbinie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  <vt:lpstr>sport w dwudziestoleciu międzywojennym – ZDJĘCIA DO KONKURSU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Żywy Obraz w Kotarbinie</dc:title>
  <dc:creator>Katarzyna</dc:creator>
  <cp:lastModifiedBy>Katarzyna</cp:lastModifiedBy>
  <cp:revision>2</cp:revision>
  <dcterms:created xsi:type="dcterms:W3CDTF">2026-05-07T05:17:01Z</dcterms:created>
  <dcterms:modified xsi:type="dcterms:W3CDTF">2026-05-07T05:28:40Z</dcterms:modified>
</cp:coreProperties>
</file>